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74" r:id="rId4"/>
    <p:sldId id="261" r:id="rId5"/>
    <p:sldId id="270" r:id="rId6"/>
    <p:sldId id="277" r:id="rId7"/>
    <p:sldId id="269" r:id="rId8"/>
    <p:sldId id="273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5DE54-BED4-44A4-B576-37CC827D3A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DA9AF-8968-43A4-A739-4B4CEFA6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DA9AF-8968-43A4-A739-4B4CEFA6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06" y="1828800"/>
            <a:ext cx="869500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In</a:t>
            </a:r>
          </a:p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Europe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39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686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RECAP</a:t>
            </a: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448" y="2133600"/>
            <a:ext cx="7242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Who founded the Young Italy?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Why did the weavers in Silesia rise up in revolt?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What does the term das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volk</a:t>
            </a:r>
            <a:r>
              <a:rPr lang="en-US" sz="3200" dirty="0" smtClean="0">
                <a:latin typeface="Arial Rounded MT Bold" panose="020F0704030504030204" pitchFamily="34" charset="0"/>
              </a:rPr>
              <a:t> mean? 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State one benefit of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zollverein</a:t>
            </a:r>
            <a:r>
              <a:rPr lang="en-US" sz="3200" dirty="0" smtClean="0">
                <a:latin typeface="Arial Rounded MT Bold" panose="020F0704030504030204" pitchFamily="34" charset="0"/>
              </a:rPr>
              <a:t> or the customs union.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82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UNIFICATION OF BRITAIN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No revolution – long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No British nation before 18</a:t>
            </a:r>
            <a:r>
              <a:rPr lang="en-US" sz="24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English, Welsh, Scots, Irish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English nation grew in wealth and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1688 – British Parliament seized power from the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1707 – England &amp; Scot formed the UK of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Scotland’s identity was suppressed and faced terrible repression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Ireland – UK divided the Catholics and Protestants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1801 – Ireland was forcibly incorporated into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 British nation was forged – British flag, national anthem, the English language were actively promoted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05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pic>
        <p:nvPicPr>
          <p:cNvPr id="1026" name="Picture 2" descr="http://images.fineartamerica.com/images-medium-large/1-allegory-justice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990599"/>
            <a:ext cx="7315199" cy="5104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5562600"/>
            <a:ext cx="236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Allegory</a:t>
            </a:r>
          </a:p>
        </p:txBody>
      </p:sp>
    </p:spTree>
    <p:extLst>
      <p:ext uri="{BB962C8B-B14F-4D97-AF65-F5344CB8AC3E}">
        <p14:creationId xmlns:p14="http://schemas.microsoft.com/office/powerpoint/2010/main" val="7639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686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What do you understand by ‘allegory’?</a:t>
            </a: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When an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abstract idea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(example, greed,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feedom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, liberty, justice)</a:t>
            </a:r>
          </a:p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haroni" pitchFamily="2" charset="-79"/>
                <a:cs typeface="Aharoni" pitchFamily="2" charset="-79"/>
              </a:rPr>
              <a:t>s expressed through a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haroni" pitchFamily="2" charset="-79"/>
                <a:cs typeface="Aharoni" pitchFamily="2" charset="-79"/>
              </a:rPr>
              <a:t>person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haroni" pitchFamily="2" charset="-79"/>
                <a:cs typeface="Aharoni" pitchFamily="2" charset="-79"/>
              </a:rPr>
              <a:t> or a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haroni" pitchFamily="2" charset="-79"/>
                <a:cs typeface="Aharoni" pitchFamily="2" charset="-79"/>
              </a:rPr>
              <a:t>thing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haroni" pitchFamily="2" charset="-79"/>
                <a:cs typeface="Aharoni" pitchFamily="2" charset="-79"/>
              </a:rPr>
              <a:t>.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52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haroni" pitchFamily="2" charset="-79"/>
                <a:cs typeface="Aharoni" pitchFamily="2" charset="-79"/>
              </a:rPr>
              <a:t>Germany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haroni" pitchFamily="2" charset="-79"/>
                <a:cs typeface="Aharoni" pitchFamily="2" charset="-79"/>
              </a:rPr>
              <a:t>  and     France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s://upload.wikimedia.org/wikipedia/commons/c/cd/Image_Germania_(painting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7771"/>
            <a:ext cx="35571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4/40/Marianne_Symbol_of_french_republic_3.jpg/150px-Marianne_Symbol_of_french_republic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36" y="737771"/>
            <a:ext cx="2683045" cy="49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175" y="4272975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Germania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Aharoni" pitchFamily="2" charset="-79"/>
                <a:cs typeface="Aharoni" pitchFamily="2" charset="-79"/>
              </a:rPr>
              <a:t>         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Marianne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88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35" y="609600"/>
            <a:ext cx="8686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BALKAN CRISIS</a:t>
            </a: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pic>
        <p:nvPicPr>
          <p:cNvPr id="1026" name="Picture 2" descr="http://www.fluvius.com/Projects/Balkan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15316200"/>
            <a:ext cx="6338150" cy="43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bgm-umc.org/umcor/bosnia/images/cbalk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5931"/>
            <a:ext cx="4262062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735" y="609600"/>
            <a:ext cx="8686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BALKAN CRISIS</a:t>
            </a: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735" y="1225689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Balkans issue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was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 important step towards WWI. </a:t>
            </a:r>
            <a:endParaRPr lang="en-US" sz="24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Austria-Hungary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was worried by the sudden rise of Serbia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A-H's ally, Germany was also concerned about what it saw as a Russian satellite state. </a:t>
            </a:r>
            <a:endParaRPr lang="en-US" sz="24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Serbia's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rise in power thus contributed to the two Central Powers' willingness to risk war. </a:t>
            </a:r>
            <a:endParaRPr lang="en-US" sz="24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Austria-Hungary </a:t>
            </a:r>
            <a:r>
              <a:rPr lang="en-US" sz="2400" dirty="0">
                <a:latin typeface="Arial Rounded MT Bold" panose="020F0704030504030204" pitchFamily="34" charset="0"/>
              </a:rPr>
              <a:t>had a massive empire and due to various treaties and military </a:t>
            </a:r>
            <a:r>
              <a:rPr lang="en-US" sz="2400" dirty="0" smtClean="0">
                <a:latin typeface="Arial Rounded MT Bold" panose="020F0704030504030204" pitchFamily="34" charset="0"/>
              </a:rPr>
              <a:t>victories. They </a:t>
            </a:r>
            <a:r>
              <a:rPr lang="en-US" sz="2400" dirty="0">
                <a:latin typeface="Arial Rounded MT Bold" panose="020F0704030504030204" pitchFamily="34" charset="0"/>
              </a:rPr>
              <a:t>administered the government of Serbia.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Serbia </a:t>
            </a:r>
            <a:r>
              <a:rPr lang="en-US" sz="2400" dirty="0">
                <a:latin typeface="Arial Rounded MT Bold" panose="020F0704030504030204" pitchFamily="34" charset="0"/>
              </a:rPr>
              <a:t>didn't like this and there was a strong underground movement to gain independence. 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heir to the A-H empire (Franz Ferdinand) had wanted to visit the Serbian capital on what we might call a PR exercise.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                     </a:t>
            </a: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CONTD: next slide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24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448" y="76200"/>
            <a:ext cx="747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haroni" pitchFamily="2" charset="-79"/>
                <a:cs typeface="Aharoni" pitchFamily="2" charset="-79"/>
              </a:rPr>
              <a:t>The Rise of Nationalism in Europe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735" y="609600"/>
            <a:ext cx="8686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BALKAN CRISIS</a:t>
            </a: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735" y="15240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 series of mistakes and a lot of random luck on behalf of the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assassins,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archduke was killed and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 A-H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decided to use this opportunity to take full control of the country. </a:t>
            </a:r>
            <a:endParaRPr lang="en-US" sz="24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A-H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told Serbia to surrender some freedoms and liberties or be occupied. </a:t>
            </a:r>
            <a:endParaRPr lang="en-US" sz="24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Russia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told A-H to back off or face war.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Germany did not listen.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France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told Germany to back off or face a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war.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A-H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called every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one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bluff and invaded thus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led the others to declare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war. </a:t>
            </a:r>
          </a:p>
        </p:txBody>
      </p:sp>
    </p:spTree>
    <p:extLst>
      <p:ext uri="{BB962C8B-B14F-4D97-AF65-F5344CB8AC3E}">
        <p14:creationId xmlns:p14="http://schemas.microsoft.com/office/powerpoint/2010/main" val="28659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318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Arial Black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Sudeshna Sanyal</dc:creator>
  <cp:lastModifiedBy>Sudeshna Sanyal</cp:lastModifiedBy>
  <cp:revision>27</cp:revision>
  <dcterms:created xsi:type="dcterms:W3CDTF">2006-08-16T00:00:00Z</dcterms:created>
  <dcterms:modified xsi:type="dcterms:W3CDTF">2016-12-02T00:25:38Z</dcterms:modified>
</cp:coreProperties>
</file>